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Roboto-bold.fntdata"/><Relationship Id="rId10" Type="http://schemas.openxmlformats.org/officeDocument/2006/relationships/slide" Target="slides/slide5.xml"/><Relationship Id="rId21" Type="http://schemas.openxmlformats.org/officeDocument/2006/relationships/font" Target="fonts/Roboto-regular.fntdata"/><Relationship Id="rId13" Type="http://schemas.openxmlformats.org/officeDocument/2006/relationships/slide" Target="slides/slide8.xml"/><Relationship Id="rId24" Type="http://schemas.openxmlformats.org/officeDocument/2006/relationships/font" Target="fonts/Roboto-boldItalic.fntdata"/><Relationship Id="rId12" Type="http://schemas.openxmlformats.org/officeDocument/2006/relationships/slide" Target="slides/slide7.xml"/><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378f6612bb_1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378f6612bb_1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378f6612bb_1_4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378f6612bb_1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378f6612bb_1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378f6612bb_1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378f6612bb_1_6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378f6612bb_1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378f6612bb_1_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378f6612bb_1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63" name="Shape 63"/>
        <p:cNvGrpSpPr/>
        <p:nvPr/>
      </p:nvGrpSpPr>
      <p:grpSpPr>
        <a:xfrm>
          <a:off x="0" y="0"/>
          <a:ext cx="0" cy="0"/>
          <a:chOff x="0" y="0"/>
          <a:chExt cx="0" cy="0"/>
        </a:xfrm>
      </p:grpSpPr>
      <p:sp>
        <p:nvSpPr>
          <p:cNvPr id="64" name="Google Shape;64;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3"/>
          <p:cNvSpPr txBox="1"/>
          <p:nvPr>
            <p:ph type="title"/>
          </p:nvPr>
        </p:nvSpPr>
        <p:spPr>
          <a:xfrm>
            <a:off x="523250" y="1523725"/>
            <a:ext cx="3477900" cy="13887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67" name="Google Shape;67;p13"/>
          <p:cNvSpPr txBox="1"/>
          <p:nvPr>
            <p:ph idx="1" type="body"/>
          </p:nvPr>
        </p:nvSpPr>
        <p:spPr>
          <a:xfrm>
            <a:off x="523325" y="3020275"/>
            <a:ext cx="3477900" cy="15348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1600"/>
              </a:spcBef>
              <a:spcAft>
                <a:spcPts val="0"/>
              </a:spcAft>
              <a:buClr>
                <a:srgbClr val="FFFFFF"/>
              </a:buClr>
              <a:buSzPts val="1400"/>
              <a:buChar char="○"/>
              <a:defRPr sz="1400">
                <a:solidFill>
                  <a:srgbClr val="FFFFFF"/>
                </a:solidFill>
              </a:defRPr>
            </a:lvl2pPr>
            <a:lvl3pPr indent="-317500" lvl="2" marL="1371600" algn="l">
              <a:lnSpc>
                <a:spcPct val="115000"/>
              </a:lnSpc>
              <a:spcBef>
                <a:spcPts val="1600"/>
              </a:spcBef>
              <a:spcAft>
                <a:spcPts val="0"/>
              </a:spcAft>
              <a:buClr>
                <a:srgbClr val="FFFFFF"/>
              </a:buClr>
              <a:buSzPts val="1400"/>
              <a:buChar char="■"/>
              <a:defRPr sz="1400">
                <a:solidFill>
                  <a:srgbClr val="FFFFFF"/>
                </a:solidFill>
              </a:defRPr>
            </a:lvl3pPr>
            <a:lvl4pPr indent="-317500" lvl="3" marL="1828800" algn="l">
              <a:lnSpc>
                <a:spcPct val="115000"/>
              </a:lnSpc>
              <a:spcBef>
                <a:spcPts val="1600"/>
              </a:spcBef>
              <a:spcAft>
                <a:spcPts val="0"/>
              </a:spcAft>
              <a:buClr>
                <a:srgbClr val="FFFFFF"/>
              </a:buClr>
              <a:buSzPts val="1400"/>
              <a:buChar char="●"/>
              <a:defRPr sz="1400">
                <a:solidFill>
                  <a:srgbClr val="FFFFFF"/>
                </a:solidFill>
              </a:defRPr>
            </a:lvl4pPr>
            <a:lvl5pPr indent="-317500" lvl="4" marL="2286000" algn="l">
              <a:lnSpc>
                <a:spcPct val="115000"/>
              </a:lnSpc>
              <a:spcBef>
                <a:spcPts val="1600"/>
              </a:spcBef>
              <a:spcAft>
                <a:spcPts val="0"/>
              </a:spcAft>
              <a:buClr>
                <a:srgbClr val="FFFFFF"/>
              </a:buClr>
              <a:buSzPts val="1400"/>
              <a:buChar char="○"/>
              <a:defRPr sz="1400">
                <a:solidFill>
                  <a:srgbClr val="FFFFFF"/>
                </a:solidFill>
              </a:defRPr>
            </a:lvl5pPr>
            <a:lvl6pPr indent="-317500" lvl="5" marL="2743200" algn="l">
              <a:lnSpc>
                <a:spcPct val="115000"/>
              </a:lnSpc>
              <a:spcBef>
                <a:spcPts val="1600"/>
              </a:spcBef>
              <a:spcAft>
                <a:spcPts val="0"/>
              </a:spcAft>
              <a:buClr>
                <a:srgbClr val="FFFFFF"/>
              </a:buClr>
              <a:buSzPts val="1400"/>
              <a:buChar char="■"/>
              <a:defRPr sz="1400">
                <a:solidFill>
                  <a:srgbClr val="FFFFFF"/>
                </a:solidFill>
              </a:defRPr>
            </a:lvl6pPr>
            <a:lvl7pPr indent="-317500" lvl="6" marL="3200400" algn="l">
              <a:lnSpc>
                <a:spcPct val="115000"/>
              </a:lnSpc>
              <a:spcBef>
                <a:spcPts val="1600"/>
              </a:spcBef>
              <a:spcAft>
                <a:spcPts val="0"/>
              </a:spcAft>
              <a:buClr>
                <a:srgbClr val="FFFFFF"/>
              </a:buClr>
              <a:buSzPts val="1400"/>
              <a:buChar char="●"/>
              <a:defRPr sz="1400">
                <a:solidFill>
                  <a:srgbClr val="FFFFFF"/>
                </a:solidFill>
              </a:defRPr>
            </a:lvl7pPr>
            <a:lvl8pPr indent="-317500" lvl="7" marL="3657600" algn="l">
              <a:lnSpc>
                <a:spcPct val="115000"/>
              </a:lnSpc>
              <a:spcBef>
                <a:spcPts val="1600"/>
              </a:spcBef>
              <a:spcAft>
                <a:spcPts val="0"/>
              </a:spcAft>
              <a:buClr>
                <a:srgbClr val="FFFFFF"/>
              </a:buClr>
              <a:buSzPts val="1400"/>
              <a:buChar char="○"/>
              <a:defRPr sz="1400">
                <a:solidFill>
                  <a:srgbClr val="FFFFFF"/>
                </a:solidFill>
              </a:defRPr>
            </a:lvl8pPr>
            <a:lvl9pPr indent="-317500" lvl="8" marL="4114800" algn="l">
              <a:lnSpc>
                <a:spcPct val="115000"/>
              </a:lnSpc>
              <a:spcBef>
                <a:spcPts val="1600"/>
              </a:spcBef>
              <a:spcAft>
                <a:spcPts val="1600"/>
              </a:spcAft>
              <a:buClr>
                <a:srgbClr val="FFFFFF"/>
              </a:buClr>
              <a:buSzPts val="1400"/>
              <a:buChar char="■"/>
              <a:defRPr sz="14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68" name="Shape 68"/>
        <p:cNvGrpSpPr/>
        <p:nvPr/>
      </p:nvGrpSpPr>
      <p:grpSpPr>
        <a:xfrm>
          <a:off x="0" y="0"/>
          <a:ext cx="0" cy="0"/>
          <a:chOff x="0" y="0"/>
          <a:chExt cx="0" cy="0"/>
        </a:xfrm>
      </p:grpSpPr>
      <p:sp>
        <p:nvSpPr>
          <p:cNvPr id="69" name="Google Shape;69;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ph idx="1" type="body"/>
          </p:nvPr>
        </p:nvSpPr>
        <p:spPr>
          <a:xfrm>
            <a:off x="3706450" y="2710350"/>
            <a:ext cx="3232800" cy="21576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lt1"/>
              </a:buClr>
              <a:buSzPts val="1600"/>
              <a:buChar char="●"/>
              <a:defRPr sz="1600">
                <a:solidFill>
                  <a:schemeClr val="lt1"/>
                </a:solidFill>
              </a:defRPr>
            </a:lvl1pPr>
            <a:lvl2pPr indent="-317500" lvl="1" marL="914400" algn="l">
              <a:lnSpc>
                <a:spcPct val="115000"/>
              </a:lnSpc>
              <a:spcBef>
                <a:spcPts val="1600"/>
              </a:spcBef>
              <a:spcAft>
                <a:spcPts val="0"/>
              </a:spcAft>
              <a:buClr>
                <a:schemeClr val="lt1"/>
              </a:buClr>
              <a:buSzPts val="1400"/>
              <a:buChar char="○"/>
              <a:defRPr sz="1400">
                <a:solidFill>
                  <a:schemeClr val="lt1"/>
                </a:solidFill>
              </a:defRPr>
            </a:lvl2pPr>
            <a:lvl3pPr indent="-317500" lvl="2" marL="1371600" algn="l">
              <a:lnSpc>
                <a:spcPct val="115000"/>
              </a:lnSpc>
              <a:spcBef>
                <a:spcPts val="1600"/>
              </a:spcBef>
              <a:spcAft>
                <a:spcPts val="0"/>
              </a:spcAft>
              <a:buClr>
                <a:schemeClr val="lt1"/>
              </a:buClr>
              <a:buSzPts val="1400"/>
              <a:buChar char="■"/>
              <a:defRPr sz="1400">
                <a:solidFill>
                  <a:schemeClr val="lt1"/>
                </a:solidFill>
              </a:defRPr>
            </a:lvl3pPr>
            <a:lvl4pPr indent="-317500" lvl="3" marL="1828800" algn="l">
              <a:lnSpc>
                <a:spcPct val="115000"/>
              </a:lnSpc>
              <a:spcBef>
                <a:spcPts val="1600"/>
              </a:spcBef>
              <a:spcAft>
                <a:spcPts val="0"/>
              </a:spcAft>
              <a:buClr>
                <a:schemeClr val="lt1"/>
              </a:buClr>
              <a:buSzPts val="1400"/>
              <a:buChar char="●"/>
              <a:defRPr sz="1400">
                <a:solidFill>
                  <a:schemeClr val="lt1"/>
                </a:solidFill>
              </a:defRPr>
            </a:lvl4pPr>
            <a:lvl5pPr indent="-317500" lvl="4" marL="2286000" algn="l">
              <a:lnSpc>
                <a:spcPct val="115000"/>
              </a:lnSpc>
              <a:spcBef>
                <a:spcPts val="1600"/>
              </a:spcBef>
              <a:spcAft>
                <a:spcPts val="0"/>
              </a:spcAft>
              <a:buClr>
                <a:schemeClr val="lt1"/>
              </a:buClr>
              <a:buSzPts val="1400"/>
              <a:buChar char="○"/>
              <a:defRPr sz="1400">
                <a:solidFill>
                  <a:schemeClr val="lt1"/>
                </a:solidFill>
              </a:defRPr>
            </a:lvl5pPr>
            <a:lvl6pPr indent="-317500" lvl="5" marL="2743200" algn="l">
              <a:lnSpc>
                <a:spcPct val="115000"/>
              </a:lnSpc>
              <a:spcBef>
                <a:spcPts val="1600"/>
              </a:spcBef>
              <a:spcAft>
                <a:spcPts val="0"/>
              </a:spcAft>
              <a:buClr>
                <a:schemeClr val="lt1"/>
              </a:buClr>
              <a:buSzPts val="1400"/>
              <a:buChar char="■"/>
              <a:defRPr sz="1400">
                <a:solidFill>
                  <a:schemeClr val="lt1"/>
                </a:solidFill>
              </a:defRPr>
            </a:lvl6pPr>
            <a:lvl7pPr indent="-317500" lvl="6" marL="3200400" algn="l">
              <a:lnSpc>
                <a:spcPct val="115000"/>
              </a:lnSpc>
              <a:spcBef>
                <a:spcPts val="1600"/>
              </a:spcBef>
              <a:spcAft>
                <a:spcPts val="0"/>
              </a:spcAft>
              <a:buClr>
                <a:schemeClr val="lt1"/>
              </a:buClr>
              <a:buSzPts val="1400"/>
              <a:buChar char="●"/>
              <a:defRPr sz="1400">
                <a:solidFill>
                  <a:schemeClr val="lt1"/>
                </a:solidFill>
              </a:defRPr>
            </a:lvl7pPr>
            <a:lvl8pPr indent="-317500" lvl="7" marL="3657600" algn="l">
              <a:lnSpc>
                <a:spcPct val="115000"/>
              </a:lnSpc>
              <a:spcBef>
                <a:spcPts val="1600"/>
              </a:spcBef>
              <a:spcAft>
                <a:spcPts val="0"/>
              </a:spcAft>
              <a:buClr>
                <a:schemeClr val="lt1"/>
              </a:buClr>
              <a:buSzPts val="1400"/>
              <a:buChar char="○"/>
              <a:defRPr sz="1400">
                <a:solidFill>
                  <a:schemeClr val="lt1"/>
                </a:solidFill>
              </a:defRPr>
            </a:lvl8pPr>
            <a:lvl9pPr indent="-317500" lvl="8" marL="4114800" algn="l">
              <a:lnSpc>
                <a:spcPct val="115000"/>
              </a:lnSpc>
              <a:spcBef>
                <a:spcPts val="1600"/>
              </a:spcBef>
              <a:spcAft>
                <a:spcPts val="1600"/>
              </a:spcAft>
              <a:buClr>
                <a:schemeClr val="lt1"/>
              </a:buClr>
              <a:buSzPts val="1400"/>
              <a:buChar char="■"/>
              <a:defRPr sz="1400">
                <a:solidFill>
                  <a:schemeClr val="lt1"/>
                </a:solidFill>
              </a:defRPr>
            </a:lvl9pPr>
          </a:lstStyle>
          <a:p/>
        </p:txBody>
      </p:sp>
      <p:sp>
        <p:nvSpPr>
          <p:cNvPr id="71" name="Google Shape;71;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bg>
      <p:bgPr>
        <a:solidFill>
          <a:srgbClr val="FFFFFF"/>
        </a:solidFill>
      </p:bgPr>
    </p:bg>
    <p:spTree>
      <p:nvGrpSpPr>
        <p:cNvPr id="72" name="Shape 72"/>
        <p:cNvGrpSpPr/>
        <p:nvPr/>
      </p:nvGrpSpPr>
      <p:grpSpPr>
        <a:xfrm>
          <a:off x="0" y="0"/>
          <a:ext cx="0" cy="0"/>
          <a:chOff x="0" y="0"/>
          <a:chExt cx="0" cy="0"/>
        </a:xfrm>
      </p:grpSpPr>
      <p:sp>
        <p:nvSpPr>
          <p:cNvPr id="73" name="Google Shape;73;p15"/>
          <p:cNvSpPr/>
          <p:nvPr/>
        </p:nvSpPr>
        <p:spPr>
          <a:xfrm>
            <a:off x="0" y="0"/>
            <a:ext cx="9144000" cy="5143500"/>
          </a:xfrm>
          <a:prstGeom prst="rect">
            <a:avLst/>
          </a:prstGeom>
          <a:solidFill>
            <a:srgbClr val="336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5"/>
          <p:cNvSpPr txBox="1"/>
          <p:nvPr>
            <p:ph idx="1" type="body"/>
          </p:nvPr>
        </p:nvSpPr>
        <p:spPr>
          <a:xfrm>
            <a:off x="185350" y="632025"/>
            <a:ext cx="2683200" cy="37065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1600"/>
              </a:spcBef>
              <a:spcAft>
                <a:spcPts val="0"/>
              </a:spcAft>
              <a:buClr>
                <a:srgbClr val="FFFFFF"/>
              </a:buClr>
              <a:buSzPts val="1400"/>
              <a:buChar char="○"/>
              <a:defRPr sz="1400">
                <a:solidFill>
                  <a:srgbClr val="FFFFFF"/>
                </a:solidFill>
              </a:defRPr>
            </a:lvl2pPr>
            <a:lvl3pPr indent="-317500" lvl="2" marL="1371600" algn="l">
              <a:lnSpc>
                <a:spcPct val="115000"/>
              </a:lnSpc>
              <a:spcBef>
                <a:spcPts val="1600"/>
              </a:spcBef>
              <a:spcAft>
                <a:spcPts val="0"/>
              </a:spcAft>
              <a:buClr>
                <a:srgbClr val="FFFFFF"/>
              </a:buClr>
              <a:buSzPts val="1400"/>
              <a:buChar char="■"/>
              <a:defRPr sz="1400">
                <a:solidFill>
                  <a:srgbClr val="FFFFFF"/>
                </a:solidFill>
              </a:defRPr>
            </a:lvl3pPr>
            <a:lvl4pPr indent="-317500" lvl="3" marL="1828800" algn="l">
              <a:lnSpc>
                <a:spcPct val="115000"/>
              </a:lnSpc>
              <a:spcBef>
                <a:spcPts val="1600"/>
              </a:spcBef>
              <a:spcAft>
                <a:spcPts val="0"/>
              </a:spcAft>
              <a:buClr>
                <a:srgbClr val="FFFFFF"/>
              </a:buClr>
              <a:buSzPts val="1400"/>
              <a:buChar char="●"/>
              <a:defRPr sz="1400">
                <a:solidFill>
                  <a:srgbClr val="FFFFFF"/>
                </a:solidFill>
              </a:defRPr>
            </a:lvl4pPr>
            <a:lvl5pPr indent="-317500" lvl="4" marL="2286000" algn="l">
              <a:lnSpc>
                <a:spcPct val="115000"/>
              </a:lnSpc>
              <a:spcBef>
                <a:spcPts val="1600"/>
              </a:spcBef>
              <a:spcAft>
                <a:spcPts val="0"/>
              </a:spcAft>
              <a:buClr>
                <a:srgbClr val="FFFFFF"/>
              </a:buClr>
              <a:buSzPts val="1400"/>
              <a:buChar char="○"/>
              <a:defRPr sz="1400">
                <a:solidFill>
                  <a:srgbClr val="FFFFFF"/>
                </a:solidFill>
              </a:defRPr>
            </a:lvl5pPr>
            <a:lvl6pPr indent="-317500" lvl="5" marL="2743200" algn="l">
              <a:lnSpc>
                <a:spcPct val="115000"/>
              </a:lnSpc>
              <a:spcBef>
                <a:spcPts val="1600"/>
              </a:spcBef>
              <a:spcAft>
                <a:spcPts val="0"/>
              </a:spcAft>
              <a:buClr>
                <a:srgbClr val="FFFFFF"/>
              </a:buClr>
              <a:buSzPts val="1400"/>
              <a:buChar char="■"/>
              <a:defRPr sz="1400">
                <a:solidFill>
                  <a:srgbClr val="FFFFFF"/>
                </a:solidFill>
              </a:defRPr>
            </a:lvl6pPr>
            <a:lvl7pPr indent="-317500" lvl="6" marL="3200400" algn="l">
              <a:lnSpc>
                <a:spcPct val="115000"/>
              </a:lnSpc>
              <a:spcBef>
                <a:spcPts val="1600"/>
              </a:spcBef>
              <a:spcAft>
                <a:spcPts val="0"/>
              </a:spcAft>
              <a:buClr>
                <a:srgbClr val="FFFFFF"/>
              </a:buClr>
              <a:buSzPts val="1400"/>
              <a:buChar char="●"/>
              <a:defRPr sz="1400">
                <a:solidFill>
                  <a:srgbClr val="FFFFFF"/>
                </a:solidFill>
              </a:defRPr>
            </a:lvl7pPr>
            <a:lvl8pPr indent="-317500" lvl="7" marL="3657600" algn="l">
              <a:lnSpc>
                <a:spcPct val="115000"/>
              </a:lnSpc>
              <a:spcBef>
                <a:spcPts val="1600"/>
              </a:spcBef>
              <a:spcAft>
                <a:spcPts val="0"/>
              </a:spcAft>
              <a:buClr>
                <a:srgbClr val="FFFFFF"/>
              </a:buClr>
              <a:buSzPts val="1400"/>
              <a:buChar char="○"/>
              <a:defRPr sz="1400">
                <a:solidFill>
                  <a:srgbClr val="FFFFFF"/>
                </a:solidFill>
              </a:defRPr>
            </a:lvl8pPr>
            <a:lvl9pPr indent="-317500" lvl="8" marL="4114800" algn="l">
              <a:lnSpc>
                <a:spcPct val="115000"/>
              </a:lnSpc>
              <a:spcBef>
                <a:spcPts val="1600"/>
              </a:spcBef>
              <a:spcAft>
                <a:spcPts val="1600"/>
              </a:spcAft>
              <a:buClr>
                <a:srgbClr val="FFFFFF"/>
              </a:buClr>
              <a:buSzPts val="1400"/>
              <a:buChar char="■"/>
              <a:defRPr sz="14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4">
    <p:bg>
      <p:bgPr>
        <a:solidFill>
          <a:srgbClr val="FFFFFF"/>
        </a:solidFill>
      </p:bgPr>
    </p:bg>
    <p:spTree>
      <p:nvGrpSpPr>
        <p:cNvPr id="77" name="Shape 77"/>
        <p:cNvGrpSpPr/>
        <p:nvPr/>
      </p:nvGrpSpPr>
      <p:grpSpPr>
        <a:xfrm>
          <a:off x="0" y="0"/>
          <a:ext cx="0" cy="0"/>
          <a:chOff x="0" y="0"/>
          <a:chExt cx="0" cy="0"/>
        </a:xfrm>
      </p:grpSpPr>
      <p:sp>
        <p:nvSpPr>
          <p:cNvPr id="78" name="Google Shape;78;p1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16"/>
          <p:cNvGrpSpPr/>
          <p:nvPr/>
        </p:nvGrpSpPr>
        <p:grpSpPr>
          <a:xfrm>
            <a:off x="4870649" y="2121826"/>
            <a:ext cx="3764843" cy="64502"/>
            <a:chOff x="595675" y="2820050"/>
            <a:chExt cx="7952774" cy="64502"/>
          </a:xfrm>
        </p:grpSpPr>
        <p:sp>
          <p:nvSpPr>
            <p:cNvPr id="80" name="Google Shape;80;p16"/>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6"/>
          <p:cNvSpPr txBox="1"/>
          <p:nvPr>
            <p:ph type="title"/>
          </p:nvPr>
        </p:nvSpPr>
        <p:spPr>
          <a:xfrm>
            <a:off x="4771875" y="545025"/>
            <a:ext cx="3880800" cy="14382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None/>
              <a:defRPr b="1" sz="2400">
                <a:solidFill>
                  <a:srgbClr val="434343"/>
                </a:solidFill>
              </a:defRPr>
            </a:lvl1pPr>
            <a:lvl2pPr lvl="1" algn="l">
              <a:lnSpc>
                <a:spcPct val="100000"/>
              </a:lnSpc>
              <a:spcBef>
                <a:spcPts val="0"/>
              </a:spcBef>
              <a:spcAft>
                <a:spcPts val="0"/>
              </a:spcAft>
              <a:buNone/>
              <a:defRPr b="1" sz="2400">
                <a:solidFill>
                  <a:srgbClr val="434343"/>
                </a:solidFill>
              </a:defRPr>
            </a:lvl2pPr>
            <a:lvl3pPr lvl="2" algn="l">
              <a:lnSpc>
                <a:spcPct val="100000"/>
              </a:lnSpc>
              <a:spcBef>
                <a:spcPts val="0"/>
              </a:spcBef>
              <a:spcAft>
                <a:spcPts val="0"/>
              </a:spcAft>
              <a:buNone/>
              <a:defRPr b="1" sz="2400">
                <a:solidFill>
                  <a:srgbClr val="434343"/>
                </a:solidFill>
              </a:defRPr>
            </a:lvl3pPr>
            <a:lvl4pPr lvl="3" algn="l">
              <a:lnSpc>
                <a:spcPct val="100000"/>
              </a:lnSpc>
              <a:spcBef>
                <a:spcPts val="0"/>
              </a:spcBef>
              <a:spcAft>
                <a:spcPts val="0"/>
              </a:spcAft>
              <a:buNone/>
              <a:defRPr b="1" sz="2400">
                <a:solidFill>
                  <a:srgbClr val="434343"/>
                </a:solidFill>
              </a:defRPr>
            </a:lvl4pPr>
            <a:lvl5pPr lvl="4" algn="l">
              <a:lnSpc>
                <a:spcPct val="100000"/>
              </a:lnSpc>
              <a:spcBef>
                <a:spcPts val="0"/>
              </a:spcBef>
              <a:spcAft>
                <a:spcPts val="0"/>
              </a:spcAft>
              <a:buNone/>
              <a:defRPr b="1" sz="2400">
                <a:solidFill>
                  <a:srgbClr val="434343"/>
                </a:solidFill>
              </a:defRPr>
            </a:lvl5pPr>
            <a:lvl6pPr lvl="5" algn="l">
              <a:lnSpc>
                <a:spcPct val="100000"/>
              </a:lnSpc>
              <a:spcBef>
                <a:spcPts val="0"/>
              </a:spcBef>
              <a:spcAft>
                <a:spcPts val="0"/>
              </a:spcAft>
              <a:buNone/>
              <a:defRPr b="1" sz="2400">
                <a:solidFill>
                  <a:srgbClr val="434343"/>
                </a:solidFill>
              </a:defRPr>
            </a:lvl6pPr>
            <a:lvl7pPr lvl="6" algn="l">
              <a:lnSpc>
                <a:spcPct val="100000"/>
              </a:lnSpc>
              <a:spcBef>
                <a:spcPts val="0"/>
              </a:spcBef>
              <a:spcAft>
                <a:spcPts val="0"/>
              </a:spcAft>
              <a:buNone/>
              <a:defRPr b="1" sz="2400">
                <a:solidFill>
                  <a:srgbClr val="434343"/>
                </a:solidFill>
              </a:defRPr>
            </a:lvl7pPr>
            <a:lvl8pPr lvl="7" algn="l">
              <a:lnSpc>
                <a:spcPct val="100000"/>
              </a:lnSpc>
              <a:spcBef>
                <a:spcPts val="0"/>
              </a:spcBef>
              <a:spcAft>
                <a:spcPts val="0"/>
              </a:spcAft>
              <a:buNone/>
              <a:defRPr b="1" sz="2400">
                <a:solidFill>
                  <a:srgbClr val="434343"/>
                </a:solidFill>
              </a:defRPr>
            </a:lvl8pPr>
            <a:lvl9pPr lvl="8" algn="l">
              <a:lnSpc>
                <a:spcPct val="100000"/>
              </a:lnSpc>
              <a:spcBef>
                <a:spcPts val="0"/>
              </a:spcBef>
              <a:spcAft>
                <a:spcPts val="0"/>
              </a:spcAft>
              <a:buNone/>
              <a:defRPr b="1" sz="2400">
                <a:solidFill>
                  <a:srgbClr val="434343"/>
                </a:solidFill>
              </a:defRPr>
            </a:lvl9pPr>
          </a:lstStyle>
          <a:p/>
        </p:txBody>
      </p:sp>
      <p:sp>
        <p:nvSpPr>
          <p:cNvPr id="86" name="Google Shape;86;p16"/>
          <p:cNvSpPr txBox="1"/>
          <p:nvPr>
            <p:ph idx="1" type="body"/>
          </p:nvPr>
        </p:nvSpPr>
        <p:spPr>
          <a:xfrm>
            <a:off x="4771875" y="2324775"/>
            <a:ext cx="3880800" cy="22737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87" name="Google Shape;87;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5">
    <p:bg>
      <p:bgPr>
        <a:solidFill>
          <a:srgbClr val="FFFFFF"/>
        </a:solidFill>
      </p:bgPr>
    </p:bg>
    <p:spTree>
      <p:nvGrpSpPr>
        <p:cNvPr id="88" name="Shape 88"/>
        <p:cNvGrpSpPr/>
        <p:nvPr/>
      </p:nvGrpSpPr>
      <p:grpSpPr>
        <a:xfrm>
          <a:off x="0" y="0"/>
          <a:ext cx="0" cy="0"/>
          <a:chOff x="0" y="0"/>
          <a:chExt cx="0" cy="0"/>
        </a:xfrm>
      </p:grpSpPr>
      <p:sp>
        <p:nvSpPr>
          <p:cNvPr id="89" name="Google Shape;89;p1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17"/>
          <p:cNvGrpSpPr/>
          <p:nvPr/>
        </p:nvGrpSpPr>
        <p:grpSpPr>
          <a:xfrm>
            <a:off x="4870649" y="2121826"/>
            <a:ext cx="3764843" cy="64502"/>
            <a:chOff x="595675" y="2820050"/>
            <a:chExt cx="7952774" cy="64502"/>
          </a:xfrm>
        </p:grpSpPr>
        <p:sp>
          <p:nvSpPr>
            <p:cNvPr id="91" name="Google Shape;91;p17"/>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17"/>
          <p:cNvSpPr txBox="1"/>
          <p:nvPr>
            <p:ph type="title"/>
          </p:nvPr>
        </p:nvSpPr>
        <p:spPr>
          <a:xfrm>
            <a:off x="4771875" y="545025"/>
            <a:ext cx="3880800" cy="14382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None/>
              <a:defRPr b="1" sz="2400">
                <a:solidFill>
                  <a:srgbClr val="434343"/>
                </a:solidFill>
              </a:defRPr>
            </a:lvl1pPr>
            <a:lvl2pPr lvl="1" algn="l">
              <a:lnSpc>
                <a:spcPct val="100000"/>
              </a:lnSpc>
              <a:spcBef>
                <a:spcPts val="0"/>
              </a:spcBef>
              <a:spcAft>
                <a:spcPts val="0"/>
              </a:spcAft>
              <a:buNone/>
              <a:defRPr b="1" sz="2400">
                <a:solidFill>
                  <a:srgbClr val="434343"/>
                </a:solidFill>
              </a:defRPr>
            </a:lvl2pPr>
            <a:lvl3pPr lvl="2" algn="l">
              <a:lnSpc>
                <a:spcPct val="100000"/>
              </a:lnSpc>
              <a:spcBef>
                <a:spcPts val="0"/>
              </a:spcBef>
              <a:spcAft>
                <a:spcPts val="0"/>
              </a:spcAft>
              <a:buNone/>
              <a:defRPr b="1" sz="2400">
                <a:solidFill>
                  <a:srgbClr val="434343"/>
                </a:solidFill>
              </a:defRPr>
            </a:lvl3pPr>
            <a:lvl4pPr lvl="3" algn="l">
              <a:lnSpc>
                <a:spcPct val="100000"/>
              </a:lnSpc>
              <a:spcBef>
                <a:spcPts val="0"/>
              </a:spcBef>
              <a:spcAft>
                <a:spcPts val="0"/>
              </a:spcAft>
              <a:buNone/>
              <a:defRPr b="1" sz="2400">
                <a:solidFill>
                  <a:srgbClr val="434343"/>
                </a:solidFill>
              </a:defRPr>
            </a:lvl4pPr>
            <a:lvl5pPr lvl="4" algn="l">
              <a:lnSpc>
                <a:spcPct val="100000"/>
              </a:lnSpc>
              <a:spcBef>
                <a:spcPts val="0"/>
              </a:spcBef>
              <a:spcAft>
                <a:spcPts val="0"/>
              </a:spcAft>
              <a:buNone/>
              <a:defRPr b="1" sz="2400">
                <a:solidFill>
                  <a:srgbClr val="434343"/>
                </a:solidFill>
              </a:defRPr>
            </a:lvl5pPr>
            <a:lvl6pPr lvl="5" algn="l">
              <a:lnSpc>
                <a:spcPct val="100000"/>
              </a:lnSpc>
              <a:spcBef>
                <a:spcPts val="0"/>
              </a:spcBef>
              <a:spcAft>
                <a:spcPts val="0"/>
              </a:spcAft>
              <a:buNone/>
              <a:defRPr b="1" sz="2400">
                <a:solidFill>
                  <a:srgbClr val="434343"/>
                </a:solidFill>
              </a:defRPr>
            </a:lvl6pPr>
            <a:lvl7pPr lvl="6" algn="l">
              <a:lnSpc>
                <a:spcPct val="100000"/>
              </a:lnSpc>
              <a:spcBef>
                <a:spcPts val="0"/>
              </a:spcBef>
              <a:spcAft>
                <a:spcPts val="0"/>
              </a:spcAft>
              <a:buNone/>
              <a:defRPr b="1" sz="2400">
                <a:solidFill>
                  <a:srgbClr val="434343"/>
                </a:solidFill>
              </a:defRPr>
            </a:lvl7pPr>
            <a:lvl8pPr lvl="7" algn="l">
              <a:lnSpc>
                <a:spcPct val="100000"/>
              </a:lnSpc>
              <a:spcBef>
                <a:spcPts val="0"/>
              </a:spcBef>
              <a:spcAft>
                <a:spcPts val="0"/>
              </a:spcAft>
              <a:buNone/>
              <a:defRPr b="1" sz="2400">
                <a:solidFill>
                  <a:srgbClr val="434343"/>
                </a:solidFill>
              </a:defRPr>
            </a:lvl8pPr>
            <a:lvl9pPr lvl="8" algn="l">
              <a:lnSpc>
                <a:spcPct val="100000"/>
              </a:lnSpc>
              <a:spcBef>
                <a:spcPts val="0"/>
              </a:spcBef>
              <a:spcAft>
                <a:spcPts val="0"/>
              </a:spcAft>
              <a:buNone/>
              <a:defRPr b="1" sz="2400">
                <a:solidFill>
                  <a:srgbClr val="434343"/>
                </a:solidFill>
              </a:defRPr>
            </a:lvl9pPr>
          </a:lstStyle>
          <a:p/>
        </p:txBody>
      </p:sp>
      <p:sp>
        <p:nvSpPr>
          <p:cNvPr id="97" name="Google Shape;97;p17"/>
          <p:cNvSpPr txBox="1"/>
          <p:nvPr>
            <p:ph idx="1" type="body"/>
          </p:nvPr>
        </p:nvSpPr>
        <p:spPr>
          <a:xfrm>
            <a:off x="4771875" y="2324775"/>
            <a:ext cx="3880800" cy="22737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98" name="Google Shape;98;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6">
    <p:spTree>
      <p:nvGrpSpPr>
        <p:cNvPr id="99" name="Shape 99"/>
        <p:cNvGrpSpPr/>
        <p:nvPr/>
      </p:nvGrpSpPr>
      <p:grpSpPr>
        <a:xfrm>
          <a:off x="0" y="0"/>
          <a:ext cx="0" cy="0"/>
          <a:chOff x="0" y="0"/>
          <a:chExt cx="0" cy="0"/>
        </a:xfrm>
      </p:grpSpPr>
      <p:sp>
        <p:nvSpPr>
          <p:cNvPr id="100" name="Google Shape;100;p18"/>
          <p:cNvSpPr/>
          <p:nvPr/>
        </p:nvSpPr>
        <p:spPr>
          <a:xfrm>
            <a:off x="0" y="0"/>
            <a:ext cx="9144000" cy="5143500"/>
          </a:xfrm>
          <a:prstGeom prst="rect">
            <a:avLst/>
          </a:prstGeom>
          <a:solidFill>
            <a:srgbClr val="1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8"/>
          <p:cNvPicPr preferRelativeResize="0"/>
          <p:nvPr/>
        </p:nvPicPr>
        <p:blipFill rotWithShape="1">
          <a:blip r:embed="rId2">
            <a:alphaModFix/>
          </a:blip>
          <a:srcRect b="0" l="38684" r="0" t="0"/>
          <a:stretch/>
        </p:blipFill>
        <p:spPr>
          <a:xfrm>
            <a:off x="2291" y="1007350"/>
            <a:ext cx="1272100" cy="3128806"/>
          </a:xfrm>
          <a:prstGeom prst="rect">
            <a:avLst/>
          </a:prstGeom>
          <a:noFill/>
          <a:ln>
            <a:noFill/>
          </a:ln>
        </p:spPr>
      </p:pic>
      <p:sp>
        <p:nvSpPr>
          <p:cNvPr id="102" name="Google Shape;102;p18"/>
          <p:cNvSpPr txBox="1"/>
          <p:nvPr>
            <p:ph type="ctrTitle"/>
          </p:nvPr>
        </p:nvSpPr>
        <p:spPr>
          <a:xfrm>
            <a:off x="1884750" y="711325"/>
            <a:ext cx="6947700" cy="9960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103" name="Google Shape;103;p18"/>
          <p:cNvSpPr txBox="1"/>
          <p:nvPr>
            <p:ph idx="1" type="body"/>
          </p:nvPr>
        </p:nvSpPr>
        <p:spPr>
          <a:xfrm>
            <a:off x="1884750" y="1825575"/>
            <a:ext cx="6947700" cy="27432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1600"/>
              </a:spcBef>
              <a:spcAft>
                <a:spcPts val="0"/>
              </a:spcAft>
              <a:buClr>
                <a:srgbClr val="FFFFFF"/>
              </a:buClr>
              <a:buSzPts val="1400"/>
              <a:buChar char="○"/>
              <a:defRPr sz="1400">
                <a:solidFill>
                  <a:srgbClr val="FFFFFF"/>
                </a:solidFill>
              </a:defRPr>
            </a:lvl2pPr>
            <a:lvl3pPr indent="-317500" lvl="2" marL="1371600" algn="l">
              <a:lnSpc>
                <a:spcPct val="115000"/>
              </a:lnSpc>
              <a:spcBef>
                <a:spcPts val="1600"/>
              </a:spcBef>
              <a:spcAft>
                <a:spcPts val="0"/>
              </a:spcAft>
              <a:buClr>
                <a:srgbClr val="FFFFFF"/>
              </a:buClr>
              <a:buSzPts val="1400"/>
              <a:buChar char="■"/>
              <a:defRPr sz="1400">
                <a:solidFill>
                  <a:srgbClr val="FFFFFF"/>
                </a:solidFill>
              </a:defRPr>
            </a:lvl3pPr>
            <a:lvl4pPr indent="-317500" lvl="3" marL="1828800" algn="l">
              <a:lnSpc>
                <a:spcPct val="115000"/>
              </a:lnSpc>
              <a:spcBef>
                <a:spcPts val="1600"/>
              </a:spcBef>
              <a:spcAft>
                <a:spcPts val="0"/>
              </a:spcAft>
              <a:buClr>
                <a:srgbClr val="FFFFFF"/>
              </a:buClr>
              <a:buSzPts val="1400"/>
              <a:buChar char="●"/>
              <a:defRPr sz="1400">
                <a:solidFill>
                  <a:srgbClr val="FFFFFF"/>
                </a:solidFill>
              </a:defRPr>
            </a:lvl4pPr>
            <a:lvl5pPr indent="-317500" lvl="4" marL="2286000" algn="l">
              <a:lnSpc>
                <a:spcPct val="115000"/>
              </a:lnSpc>
              <a:spcBef>
                <a:spcPts val="1600"/>
              </a:spcBef>
              <a:spcAft>
                <a:spcPts val="0"/>
              </a:spcAft>
              <a:buClr>
                <a:srgbClr val="FFFFFF"/>
              </a:buClr>
              <a:buSzPts val="1400"/>
              <a:buChar char="○"/>
              <a:defRPr sz="1400">
                <a:solidFill>
                  <a:srgbClr val="FFFFFF"/>
                </a:solidFill>
              </a:defRPr>
            </a:lvl5pPr>
            <a:lvl6pPr indent="-317500" lvl="5" marL="2743200" algn="l">
              <a:lnSpc>
                <a:spcPct val="115000"/>
              </a:lnSpc>
              <a:spcBef>
                <a:spcPts val="1600"/>
              </a:spcBef>
              <a:spcAft>
                <a:spcPts val="0"/>
              </a:spcAft>
              <a:buClr>
                <a:srgbClr val="FFFFFF"/>
              </a:buClr>
              <a:buSzPts val="1400"/>
              <a:buChar char="■"/>
              <a:defRPr sz="1400">
                <a:solidFill>
                  <a:srgbClr val="FFFFFF"/>
                </a:solidFill>
              </a:defRPr>
            </a:lvl6pPr>
            <a:lvl7pPr indent="-317500" lvl="6" marL="3200400" algn="l">
              <a:lnSpc>
                <a:spcPct val="115000"/>
              </a:lnSpc>
              <a:spcBef>
                <a:spcPts val="1600"/>
              </a:spcBef>
              <a:spcAft>
                <a:spcPts val="0"/>
              </a:spcAft>
              <a:buClr>
                <a:srgbClr val="FFFFFF"/>
              </a:buClr>
              <a:buSzPts val="1400"/>
              <a:buChar char="●"/>
              <a:defRPr sz="1400">
                <a:solidFill>
                  <a:srgbClr val="FFFFFF"/>
                </a:solidFill>
              </a:defRPr>
            </a:lvl7pPr>
            <a:lvl8pPr indent="-317500" lvl="7" marL="3657600" algn="l">
              <a:lnSpc>
                <a:spcPct val="115000"/>
              </a:lnSpc>
              <a:spcBef>
                <a:spcPts val="1600"/>
              </a:spcBef>
              <a:spcAft>
                <a:spcPts val="0"/>
              </a:spcAft>
              <a:buClr>
                <a:srgbClr val="FFFFFF"/>
              </a:buClr>
              <a:buSzPts val="1400"/>
              <a:buChar char="○"/>
              <a:defRPr sz="1400">
                <a:solidFill>
                  <a:srgbClr val="FFFFFF"/>
                </a:solidFill>
              </a:defRPr>
            </a:lvl8pPr>
            <a:lvl9pPr indent="-317500" lvl="8" marL="4114800" algn="l">
              <a:lnSpc>
                <a:spcPct val="115000"/>
              </a:lnSpc>
              <a:spcBef>
                <a:spcPts val="1600"/>
              </a:spcBef>
              <a:spcAft>
                <a:spcPts val="1600"/>
              </a:spcAft>
              <a:buClr>
                <a:srgbClr val="FFFFFF"/>
              </a:buClr>
              <a:buSzPts val="1400"/>
              <a:buChar char="■"/>
              <a:defRPr sz="1400">
                <a:solidFill>
                  <a:srgbClr val="FFFFFF"/>
                </a:solidFill>
              </a:defRPr>
            </a:lvl9pPr>
          </a:lstStyle>
          <a:p/>
        </p:txBody>
      </p:sp>
      <p:sp>
        <p:nvSpPr>
          <p:cNvPr id="104" name="Google Shape;104;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7">
    <p:bg>
      <p:bgPr>
        <a:solidFill>
          <a:srgbClr val="FFFFFF"/>
        </a:solidFill>
      </p:bgPr>
    </p:bg>
    <p:spTree>
      <p:nvGrpSpPr>
        <p:cNvPr id="105" name="Shape 105"/>
        <p:cNvGrpSpPr/>
        <p:nvPr/>
      </p:nvGrpSpPr>
      <p:grpSpPr>
        <a:xfrm>
          <a:off x="0" y="0"/>
          <a:ext cx="0" cy="0"/>
          <a:chOff x="0" y="0"/>
          <a:chExt cx="0" cy="0"/>
        </a:xfrm>
      </p:grpSpPr>
      <p:sp>
        <p:nvSpPr>
          <p:cNvPr id="106" name="Google Shape;106;p19"/>
          <p:cNvSpPr/>
          <p:nvPr/>
        </p:nvSpPr>
        <p:spPr>
          <a:xfrm rot="10800000">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19"/>
          <p:cNvSpPr txBox="1"/>
          <p:nvPr>
            <p:ph idx="1" type="subTitle"/>
          </p:nvPr>
        </p:nvSpPr>
        <p:spPr>
          <a:xfrm>
            <a:off x="335100" y="3066963"/>
            <a:ext cx="8473800" cy="3621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800"/>
              <a:buNone/>
              <a:defRPr sz="1800">
                <a:solidFill>
                  <a:srgbClr val="FFFFFF"/>
                </a:solidFill>
              </a:defRPr>
            </a:lvl1pPr>
            <a:lvl2pPr lvl="1" algn="l">
              <a:lnSpc>
                <a:spcPct val="100000"/>
              </a:lnSpc>
              <a:spcBef>
                <a:spcPts val="0"/>
              </a:spcBef>
              <a:spcAft>
                <a:spcPts val="0"/>
              </a:spcAft>
              <a:buClr>
                <a:srgbClr val="FFFFFF"/>
              </a:buClr>
              <a:buSzPts val="1800"/>
              <a:buNone/>
              <a:defRPr sz="1800">
                <a:solidFill>
                  <a:srgbClr val="FFFFFF"/>
                </a:solidFill>
              </a:defRPr>
            </a:lvl2pPr>
            <a:lvl3pPr lvl="2" algn="l">
              <a:lnSpc>
                <a:spcPct val="100000"/>
              </a:lnSpc>
              <a:spcBef>
                <a:spcPts val="0"/>
              </a:spcBef>
              <a:spcAft>
                <a:spcPts val="0"/>
              </a:spcAft>
              <a:buClr>
                <a:srgbClr val="FFFFFF"/>
              </a:buClr>
              <a:buSzPts val="1800"/>
              <a:buNone/>
              <a:defRPr sz="1800">
                <a:solidFill>
                  <a:srgbClr val="FFFFFF"/>
                </a:solidFill>
              </a:defRPr>
            </a:lvl3pPr>
            <a:lvl4pPr lvl="3" algn="l">
              <a:lnSpc>
                <a:spcPct val="100000"/>
              </a:lnSpc>
              <a:spcBef>
                <a:spcPts val="0"/>
              </a:spcBef>
              <a:spcAft>
                <a:spcPts val="0"/>
              </a:spcAft>
              <a:buClr>
                <a:srgbClr val="FFFFFF"/>
              </a:buClr>
              <a:buSzPts val="1800"/>
              <a:buNone/>
              <a:defRPr sz="1800">
                <a:solidFill>
                  <a:srgbClr val="FFFFFF"/>
                </a:solidFill>
              </a:defRPr>
            </a:lvl4pPr>
            <a:lvl5pPr lvl="4" algn="l">
              <a:lnSpc>
                <a:spcPct val="100000"/>
              </a:lnSpc>
              <a:spcBef>
                <a:spcPts val="0"/>
              </a:spcBef>
              <a:spcAft>
                <a:spcPts val="0"/>
              </a:spcAft>
              <a:buClr>
                <a:srgbClr val="FFFFFF"/>
              </a:buClr>
              <a:buSzPts val="1800"/>
              <a:buNone/>
              <a:defRPr sz="1800">
                <a:solidFill>
                  <a:srgbClr val="FFFFFF"/>
                </a:solidFill>
              </a:defRPr>
            </a:lvl5pPr>
            <a:lvl6pPr lvl="5" algn="l">
              <a:lnSpc>
                <a:spcPct val="100000"/>
              </a:lnSpc>
              <a:spcBef>
                <a:spcPts val="0"/>
              </a:spcBef>
              <a:spcAft>
                <a:spcPts val="0"/>
              </a:spcAft>
              <a:buClr>
                <a:srgbClr val="FFFFFF"/>
              </a:buClr>
              <a:buSzPts val="1800"/>
              <a:buNone/>
              <a:defRPr sz="1800">
                <a:solidFill>
                  <a:srgbClr val="FFFFFF"/>
                </a:solidFill>
              </a:defRPr>
            </a:lvl6pPr>
            <a:lvl7pPr lvl="6" algn="l">
              <a:lnSpc>
                <a:spcPct val="100000"/>
              </a:lnSpc>
              <a:spcBef>
                <a:spcPts val="0"/>
              </a:spcBef>
              <a:spcAft>
                <a:spcPts val="0"/>
              </a:spcAft>
              <a:buClr>
                <a:srgbClr val="FFFFFF"/>
              </a:buClr>
              <a:buSzPts val="1800"/>
              <a:buNone/>
              <a:defRPr sz="1800">
                <a:solidFill>
                  <a:srgbClr val="FFFFFF"/>
                </a:solidFill>
              </a:defRPr>
            </a:lvl7pPr>
            <a:lvl8pPr lvl="7" algn="l">
              <a:lnSpc>
                <a:spcPct val="100000"/>
              </a:lnSpc>
              <a:spcBef>
                <a:spcPts val="0"/>
              </a:spcBef>
              <a:spcAft>
                <a:spcPts val="0"/>
              </a:spcAft>
              <a:buClr>
                <a:srgbClr val="FFFFFF"/>
              </a:buClr>
              <a:buSzPts val="1800"/>
              <a:buNone/>
              <a:defRPr sz="1800">
                <a:solidFill>
                  <a:srgbClr val="FFFFFF"/>
                </a:solidFill>
              </a:defRPr>
            </a:lvl8pPr>
            <a:lvl9pPr lvl="8" algn="l">
              <a:lnSpc>
                <a:spcPct val="100000"/>
              </a:lnSpc>
              <a:spcBef>
                <a:spcPts val="0"/>
              </a:spcBef>
              <a:spcAft>
                <a:spcPts val="0"/>
              </a:spcAft>
              <a:buClr>
                <a:srgbClr val="FFFFFF"/>
              </a:buClr>
              <a:buSzPts val="1800"/>
              <a:buNone/>
              <a:defRPr sz="1800">
                <a:solidFill>
                  <a:srgbClr val="FFFFFF"/>
                </a:solidFill>
              </a:defRPr>
            </a:lvl9pPr>
          </a:lstStyle>
          <a:p/>
        </p:txBody>
      </p:sp>
      <p:sp>
        <p:nvSpPr>
          <p:cNvPr id="109" name="Google Shape;109;p19"/>
          <p:cNvSpPr txBox="1"/>
          <p:nvPr>
            <p:ph type="ctrTitle"/>
          </p:nvPr>
        </p:nvSpPr>
        <p:spPr>
          <a:xfrm>
            <a:off x="335100" y="1714563"/>
            <a:ext cx="8473800" cy="12762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3600"/>
              <a:buNone/>
              <a:defRPr b="1" sz="3600">
                <a:solidFill>
                  <a:srgbClr val="FFFFFF"/>
                </a:solidFill>
              </a:defRPr>
            </a:lvl1pPr>
            <a:lvl2pPr lvl="1" algn="l">
              <a:lnSpc>
                <a:spcPct val="100000"/>
              </a:lnSpc>
              <a:spcBef>
                <a:spcPts val="0"/>
              </a:spcBef>
              <a:spcAft>
                <a:spcPts val="0"/>
              </a:spcAft>
              <a:buClr>
                <a:srgbClr val="FFFFFF"/>
              </a:buClr>
              <a:buSzPts val="3600"/>
              <a:buNone/>
              <a:defRPr b="1" sz="3600">
                <a:solidFill>
                  <a:srgbClr val="FFFFFF"/>
                </a:solidFill>
              </a:defRPr>
            </a:lvl2pPr>
            <a:lvl3pPr lvl="2" algn="l">
              <a:lnSpc>
                <a:spcPct val="100000"/>
              </a:lnSpc>
              <a:spcBef>
                <a:spcPts val="0"/>
              </a:spcBef>
              <a:spcAft>
                <a:spcPts val="0"/>
              </a:spcAft>
              <a:buClr>
                <a:srgbClr val="FFFFFF"/>
              </a:buClr>
              <a:buSzPts val="3600"/>
              <a:buNone/>
              <a:defRPr b="1" sz="3600">
                <a:solidFill>
                  <a:srgbClr val="FFFFFF"/>
                </a:solidFill>
              </a:defRPr>
            </a:lvl3pPr>
            <a:lvl4pPr lvl="3" algn="l">
              <a:lnSpc>
                <a:spcPct val="100000"/>
              </a:lnSpc>
              <a:spcBef>
                <a:spcPts val="0"/>
              </a:spcBef>
              <a:spcAft>
                <a:spcPts val="0"/>
              </a:spcAft>
              <a:buClr>
                <a:srgbClr val="FFFFFF"/>
              </a:buClr>
              <a:buSzPts val="3600"/>
              <a:buNone/>
              <a:defRPr b="1" sz="3600">
                <a:solidFill>
                  <a:srgbClr val="FFFFFF"/>
                </a:solidFill>
              </a:defRPr>
            </a:lvl4pPr>
            <a:lvl5pPr lvl="4" algn="l">
              <a:lnSpc>
                <a:spcPct val="100000"/>
              </a:lnSpc>
              <a:spcBef>
                <a:spcPts val="0"/>
              </a:spcBef>
              <a:spcAft>
                <a:spcPts val="0"/>
              </a:spcAft>
              <a:buClr>
                <a:srgbClr val="FFFFFF"/>
              </a:buClr>
              <a:buSzPts val="3600"/>
              <a:buNone/>
              <a:defRPr b="1" sz="3600">
                <a:solidFill>
                  <a:srgbClr val="FFFFFF"/>
                </a:solidFill>
              </a:defRPr>
            </a:lvl5pPr>
            <a:lvl6pPr lvl="5" algn="l">
              <a:lnSpc>
                <a:spcPct val="100000"/>
              </a:lnSpc>
              <a:spcBef>
                <a:spcPts val="0"/>
              </a:spcBef>
              <a:spcAft>
                <a:spcPts val="0"/>
              </a:spcAft>
              <a:buClr>
                <a:srgbClr val="FFFFFF"/>
              </a:buClr>
              <a:buSzPts val="3600"/>
              <a:buNone/>
              <a:defRPr b="1" sz="3600">
                <a:solidFill>
                  <a:srgbClr val="FFFFFF"/>
                </a:solidFill>
              </a:defRPr>
            </a:lvl6pPr>
            <a:lvl7pPr lvl="6" algn="l">
              <a:lnSpc>
                <a:spcPct val="100000"/>
              </a:lnSpc>
              <a:spcBef>
                <a:spcPts val="0"/>
              </a:spcBef>
              <a:spcAft>
                <a:spcPts val="0"/>
              </a:spcAft>
              <a:buClr>
                <a:srgbClr val="FFFFFF"/>
              </a:buClr>
              <a:buSzPts val="3600"/>
              <a:buNone/>
              <a:defRPr b="1" sz="3600">
                <a:solidFill>
                  <a:srgbClr val="FFFFFF"/>
                </a:solidFill>
              </a:defRPr>
            </a:lvl7pPr>
            <a:lvl8pPr lvl="7" algn="l">
              <a:lnSpc>
                <a:spcPct val="100000"/>
              </a:lnSpc>
              <a:spcBef>
                <a:spcPts val="0"/>
              </a:spcBef>
              <a:spcAft>
                <a:spcPts val="0"/>
              </a:spcAft>
              <a:buClr>
                <a:srgbClr val="FFFFFF"/>
              </a:buClr>
              <a:buSzPts val="3600"/>
              <a:buNone/>
              <a:defRPr b="1" sz="3600">
                <a:solidFill>
                  <a:srgbClr val="FFFFFF"/>
                </a:solidFill>
              </a:defRPr>
            </a:lvl8pPr>
            <a:lvl9pPr lvl="8" algn="l">
              <a:lnSpc>
                <a:spcPct val="100000"/>
              </a:lnSpc>
              <a:spcBef>
                <a:spcPts val="0"/>
              </a:spcBef>
              <a:spcAft>
                <a:spcPts val="0"/>
              </a:spcAft>
              <a:buClr>
                <a:srgbClr val="FFFFFF"/>
              </a:buClr>
              <a:buSzPts val="3600"/>
              <a:buNone/>
              <a:defRPr b="1" sz="3600">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0"/>
          <p:cNvPicPr preferRelativeResize="0"/>
          <p:nvPr/>
        </p:nvPicPr>
        <p:blipFill rotWithShape="1">
          <a:blip r:embed="rId3">
            <a:alphaModFix/>
          </a:blip>
          <a:srcRect b="0" l="7338" r="7329" t="0"/>
          <a:stretch/>
        </p:blipFill>
        <p:spPr>
          <a:xfrm>
            <a:off x="0" y="0"/>
            <a:ext cx="9144003" cy="5143498"/>
          </a:xfrm>
          <a:prstGeom prst="rect">
            <a:avLst/>
          </a:prstGeom>
          <a:noFill/>
          <a:ln>
            <a:noFill/>
          </a:ln>
        </p:spPr>
      </p:pic>
      <p:sp>
        <p:nvSpPr>
          <p:cNvPr id="115" name="Google Shape;115;p20"/>
          <p:cNvSpPr/>
          <p:nvPr/>
        </p:nvSpPr>
        <p:spPr>
          <a:xfrm>
            <a:off x="0" y="1286025"/>
            <a:ext cx="9144000" cy="2571600"/>
          </a:xfrm>
          <a:prstGeom prst="rect">
            <a:avLst/>
          </a:prstGeom>
          <a:solidFill>
            <a:srgbClr val="000000">
              <a:alpha val="4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txBox="1"/>
          <p:nvPr>
            <p:ph idx="1" type="subTitle"/>
          </p:nvPr>
        </p:nvSpPr>
        <p:spPr>
          <a:xfrm>
            <a:off x="335100" y="3066963"/>
            <a:ext cx="8473800" cy="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Renaldi Azhar (1103194142)</a:t>
            </a:r>
            <a:endParaRPr/>
          </a:p>
        </p:txBody>
      </p:sp>
      <p:sp>
        <p:nvSpPr>
          <p:cNvPr id="117" name="Google Shape;117;p20"/>
          <p:cNvSpPr txBox="1"/>
          <p:nvPr>
            <p:ph type="ctrTitle"/>
          </p:nvPr>
        </p:nvSpPr>
        <p:spPr>
          <a:xfrm>
            <a:off x="335100" y="1714563"/>
            <a:ext cx="8473800" cy="127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Decentralize Finance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9"/>
          <p:cNvPicPr preferRelativeResize="0"/>
          <p:nvPr/>
        </p:nvPicPr>
        <p:blipFill>
          <a:blip r:embed="rId3">
            <a:alphaModFix/>
          </a:blip>
          <a:stretch>
            <a:fillRect/>
          </a:stretch>
        </p:blipFill>
        <p:spPr>
          <a:xfrm>
            <a:off x="0" y="-59375"/>
            <a:ext cx="9143999"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4771875" y="545025"/>
            <a:ext cx="3880800" cy="554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#2 Uniswap</a:t>
            </a:r>
            <a:endParaRPr/>
          </a:p>
        </p:txBody>
      </p:sp>
      <p:sp>
        <p:nvSpPr>
          <p:cNvPr id="182" name="Google Shape;182;p30"/>
          <p:cNvSpPr txBox="1"/>
          <p:nvPr>
            <p:ph idx="1" type="body"/>
          </p:nvPr>
        </p:nvSpPr>
        <p:spPr>
          <a:xfrm>
            <a:off x="4771875" y="2324775"/>
            <a:ext cx="3880800" cy="24957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sz="1100"/>
              <a:t>Uniswap adalah protokol on-chain yang sepenuhnya terdesentralisasi untuk pertukaran token di Ethereum yang menggunakan kumpulan likuiditas alih-alih buku pesanan. Siapa pun dapat dengan cepat bertukar antara ETH dan token ERC20 apa pun atau mendapatkan biaya dengan menyediakan sejumlah likuiditas. Dan siapa pun dapat menciptakan pasar (yaitu, kumpulan likuiditas) dengan menyediakan nilai ETH dan token ERC20 yang setara. Uniswap hanya mengizinkan satu pasar per token ERC20. Pencipta pasar menetapkan nilai tukar, yang bergeser melalui perdagangan karena mekanisme "pembuat pasar produk konstan" Uniswap.</a:t>
            </a:r>
            <a:endParaRPr sz="1100"/>
          </a:p>
        </p:txBody>
      </p:sp>
      <p:pic>
        <p:nvPicPr>
          <p:cNvPr id="183" name="Google Shape;183;p30"/>
          <p:cNvPicPr preferRelativeResize="0"/>
          <p:nvPr/>
        </p:nvPicPr>
        <p:blipFill>
          <a:blip r:embed="rId3">
            <a:alphaModFix/>
          </a:blip>
          <a:stretch>
            <a:fillRect/>
          </a:stretch>
        </p:blipFill>
        <p:spPr>
          <a:xfrm>
            <a:off x="-141025" y="1607150"/>
            <a:ext cx="4467076" cy="18203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4771875" y="545025"/>
            <a:ext cx="3880800" cy="143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1"/>
          <p:cNvSpPr txBox="1"/>
          <p:nvPr>
            <p:ph idx="1" type="body"/>
          </p:nvPr>
        </p:nvSpPr>
        <p:spPr>
          <a:xfrm>
            <a:off x="4771875" y="2324775"/>
            <a:ext cx="3880800" cy="227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0" name="Google Shape;190;p31"/>
          <p:cNvPicPr preferRelativeResize="0"/>
          <p:nvPr/>
        </p:nvPicPr>
        <p:blipFill>
          <a:blip r:embed="rId3">
            <a:alphaModFix/>
          </a:blip>
          <a:stretch>
            <a:fillRect/>
          </a:stretch>
        </p:blipFill>
        <p:spPr>
          <a:xfrm>
            <a:off x="0" y="16825"/>
            <a:ext cx="9143998" cy="5109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2"/>
          <p:cNvPicPr preferRelativeResize="0"/>
          <p:nvPr/>
        </p:nvPicPr>
        <p:blipFill rotWithShape="1">
          <a:blip r:embed="rId3">
            <a:alphaModFix/>
          </a:blip>
          <a:srcRect b="0" l="28222" r="28217" t="0"/>
          <a:stretch/>
        </p:blipFill>
        <p:spPr>
          <a:xfrm>
            <a:off x="0" y="0"/>
            <a:ext cx="4280449" cy="5143500"/>
          </a:xfrm>
          <a:prstGeom prst="rect">
            <a:avLst/>
          </a:prstGeom>
          <a:noFill/>
          <a:ln>
            <a:noFill/>
          </a:ln>
        </p:spPr>
      </p:pic>
      <p:sp>
        <p:nvSpPr>
          <p:cNvPr id="196" name="Google Shape;196;p32"/>
          <p:cNvSpPr txBox="1"/>
          <p:nvPr>
            <p:ph type="title"/>
          </p:nvPr>
        </p:nvSpPr>
        <p:spPr>
          <a:xfrm>
            <a:off x="4771875" y="545025"/>
            <a:ext cx="3880800" cy="554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#3 Curve</a:t>
            </a:r>
            <a:endParaRPr/>
          </a:p>
        </p:txBody>
      </p:sp>
      <p:sp>
        <p:nvSpPr>
          <p:cNvPr id="197" name="Google Shape;197;p32"/>
          <p:cNvSpPr txBox="1"/>
          <p:nvPr>
            <p:ph idx="1" type="body"/>
          </p:nvPr>
        </p:nvSpPr>
        <p:spPr>
          <a:xfrm>
            <a:off x="4771875" y="2324775"/>
            <a:ext cx="3880800" cy="21348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a:t>Curve adalah kumpulan likuiditas pertukaran terdesentralisasi di Ethereum yang dirancang untuk perdagangan stablecoin yang sangat efisien. Diluncurkan pada Januari 2020, Curve memungkinkan pengguna untuk berdagang antara stablecoin dengan slippage rendah, algoritma biaya rendah yang dirancang khusus untuk stablecoin dan biaya penghasilan.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4771875" y="545025"/>
            <a:ext cx="3880800" cy="143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3"/>
          <p:cNvSpPr txBox="1"/>
          <p:nvPr>
            <p:ph idx="1" type="body"/>
          </p:nvPr>
        </p:nvSpPr>
        <p:spPr>
          <a:xfrm>
            <a:off x="4771875" y="2324775"/>
            <a:ext cx="3880800" cy="227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4" name="Google Shape;204;p33"/>
          <p:cNvPicPr preferRelativeResize="0"/>
          <p:nvPr/>
        </p:nvPicPr>
        <p:blipFill>
          <a:blip r:embed="rId3">
            <a:alphaModFix/>
          </a:blip>
          <a:stretch>
            <a:fillRect/>
          </a:stretch>
        </p:blipFill>
        <p:spPr>
          <a:xfrm>
            <a:off x="0" y="0"/>
            <a:ext cx="9143999" cy="517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ctrTitle"/>
          </p:nvPr>
        </p:nvSpPr>
        <p:spPr>
          <a:xfrm>
            <a:off x="706875" y="299475"/>
            <a:ext cx="69477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 Defi The Future of Finance</a:t>
            </a:r>
            <a:endParaRPr/>
          </a:p>
        </p:txBody>
      </p:sp>
      <p:sp>
        <p:nvSpPr>
          <p:cNvPr id="210" name="Google Shape;210;p34"/>
          <p:cNvSpPr txBox="1"/>
          <p:nvPr>
            <p:ph idx="1" type="body"/>
          </p:nvPr>
        </p:nvSpPr>
        <p:spPr>
          <a:xfrm>
            <a:off x="1945600" y="1808850"/>
            <a:ext cx="6947700" cy="1525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Dengan kompleksitas dan resiko yang ada pada aplikasi DeFi consumer harus siap dan sigap dalam menangani </a:t>
            </a:r>
            <a:r>
              <a:rPr lang="en"/>
              <a:t>masalah</a:t>
            </a:r>
            <a:r>
              <a:rPr lang="en"/>
              <a:t> ini. Untuk di masa depan mengharuskan stakeholder untuk memikirkan lebih matang mengenai alokasi penggunaan uang terhadap </a:t>
            </a:r>
            <a:r>
              <a:rPr lang="en"/>
              <a:t>aplikasi</a:t>
            </a:r>
            <a:r>
              <a:rPr lang="en"/>
              <a:t> DeFi ini sendiri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1"/>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23" name="Google Shape;123;p21"/>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What is DeFi?</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2"/>
          <p:cNvPicPr preferRelativeResize="0"/>
          <p:nvPr/>
        </p:nvPicPr>
        <p:blipFill rotWithShape="1">
          <a:blip r:embed="rId3">
            <a:alphaModFix/>
          </a:blip>
          <a:srcRect b="0" l="0" r="0" t="0"/>
          <a:stretch/>
        </p:blipFill>
        <p:spPr>
          <a:xfrm>
            <a:off x="0" y="0"/>
            <a:ext cx="9144000" cy="5143497"/>
          </a:xfrm>
          <a:prstGeom prst="rect">
            <a:avLst/>
          </a:prstGeom>
          <a:noFill/>
          <a:ln>
            <a:noFill/>
          </a:ln>
        </p:spPr>
      </p:pic>
      <p:sp>
        <p:nvSpPr>
          <p:cNvPr id="129" name="Google Shape;129;p22"/>
          <p:cNvSpPr/>
          <p:nvPr/>
        </p:nvSpPr>
        <p:spPr>
          <a:xfrm>
            <a:off x="342825" y="1323975"/>
            <a:ext cx="3810300" cy="3467100"/>
          </a:xfrm>
          <a:prstGeom prst="rect">
            <a:avLst/>
          </a:prstGeom>
          <a:solidFill>
            <a:srgbClr val="000000">
              <a:alpha val="8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txBox="1"/>
          <p:nvPr>
            <p:ph type="title"/>
          </p:nvPr>
        </p:nvSpPr>
        <p:spPr>
          <a:xfrm>
            <a:off x="523250" y="1523725"/>
            <a:ext cx="3477900" cy="138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What is DeFi?</a:t>
            </a:r>
            <a:endParaRPr/>
          </a:p>
        </p:txBody>
      </p:sp>
      <p:sp>
        <p:nvSpPr>
          <p:cNvPr id="131" name="Google Shape;131;p22"/>
          <p:cNvSpPr txBox="1"/>
          <p:nvPr>
            <p:ph idx="1" type="body"/>
          </p:nvPr>
        </p:nvSpPr>
        <p:spPr>
          <a:xfrm>
            <a:off x="523325" y="3020275"/>
            <a:ext cx="3477900" cy="15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DeFi adalah sebuah aplikasi finansial yang di di deploy secara publik, permissionless. Pada tahun 2020 DeFi App mengamankan aset senilai 675 </a:t>
            </a:r>
            <a:r>
              <a:rPr lang="en"/>
              <a:t>mn</a:t>
            </a:r>
            <a:r>
              <a:rPr lang="en"/>
              <a:t> us dollar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descr="Closeup from the side of a hand pushing a knob on an audio mixer" id="136" name="Google Shape;136;p23"/>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137" name="Google Shape;137;p23"/>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Permissionless and </a:t>
            </a:r>
            <a:endParaRPr>
              <a:solidFill>
                <a:schemeClr val="lt1"/>
              </a:solidFill>
            </a:endParaRPr>
          </a:p>
          <a:p>
            <a:pPr indent="0" lvl="0" marL="0" rtl="0" algn="ctr">
              <a:spcBef>
                <a:spcPts val="0"/>
              </a:spcBef>
              <a:spcAft>
                <a:spcPts val="0"/>
              </a:spcAft>
              <a:buNone/>
            </a:pPr>
            <a:r>
              <a:rPr lang="en">
                <a:solidFill>
                  <a:schemeClr val="lt1"/>
                </a:solidFill>
              </a:rPr>
              <a:t>DeFi</a:t>
            </a:r>
            <a:endParaRPr>
              <a:solidFill>
                <a:schemeClr val="lt1"/>
              </a:solidFill>
            </a:endParaRPr>
          </a:p>
        </p:txBody>
      </p:sp>
      <p:sp>
        <p:nvSpPr>
          <p:cNvPr id="138" name="Google Shape;138;p2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2400"/>
              <a:t>Pada penggunaan Defi sendiri menggunakan istilah permisionless yang dimana ledger dihilangkan dan menggantikannya dengan script smart contract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4"/>
          <p:cNvPicPr preferRelativeResize="0"/>
          <p:nvPr/>
        </p:nvPicPr>
        <p:blipFill rotWithShape="1">
          <a:blip r:embed="rId3">
            <a:alphaModFix/>
          </a:blip>
          <a:srcRect b="0" l="4962" r="4971" t="0"/>
          <a:stretch/>
        </p:blipFill>
        <p:spPr>
          <a:xfrm>
            <a:off x="0" y="0"/>
            <a:ext cx="9144003" cy="5143496"/>
          </a:xfrm>
          <a:prstGeom prst="rect">
            <a:avLst/>
          </a:prstGeom>
          <a:noFill/>
          <a:ln>
            <a:noFill/>
          </a:ln>
        </p:spPr>
      </p:pic>
      <p:sp>
        <p:nvSpPr>
          <p:cNvPr id="144" name="Google Shape;144;p24"/>
          <p:cNvSpPr/>
          <p:nvPr/>
        </p:nvSpPr>
        <p:spPr>
          <a:xfrm>
            <a:off x="3392150" y="2409200"/>
            <a:ext cx="3861300" cy="273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txBox="1"/>
          <p:nvPr>
            <p:ph idx="1" type="body"/>
          </p:nvPr>
        </p:nvSpPr>
        <p:spPr>
          <a:xfrm>
            <a:off x="3706450" y="2710350"/>
            <a:ext cx="3232800" cy="21303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a:t>Defi sendiri memiliki fitur yaitu dapat meminjam dan mengembalikan stable coin, yang dimana ini dapat membantu trader dalam membeli dan menjual aset mereka dengan cepat dan mudah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5"/>
          <p:cNvPicPr preferRelativeResize="0"/>
          <p:nvPr/>
        </p:nvPicPr>
        <p:blipFill rotWithShape="1">
          <a:blip r:embed="rId3">
            <a:alphaModFix/>
          </a:blip>
          <a:srcRect b="9477" l="0" r="0" t="0"/>
          <a:stretch/>
        </p:blipFill>
        <p:spPr>
          <a:xfrm>
            <a:off x="0" y="-38100"/>
            <a:ext cx="9144000" cy="5143500"/>
          </a:xfrm>
          <a:prstGeom prst="rect">
            <a:avLst/>
          </a:prstGeom>
          <a:noFill/>
          <a:ln>
            <a:noFill/>
          </a:ln>
        </p:spPr>
      </p:pic>
      <p:sp>
        <p:nvSpPr>
          <p:cNvPr id="151" name="Google Shape;151;p25"/>
          <p:cNvSpPr txBox="1"/>
          <p:nvPr>
            <p:ph type="title"/>
          </p:nvPr>
        </p:nvSpPr>
        <p:spPr>
          <a:xfrm>
            <a:off x="490250" y="488250"/>
            <a:ext cx="6529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Build DeFi</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6"/>
          <p:cNvPicPr preferRelativeResize="0"/>
          <p:nvPr/>
        </p:nvPicPr>
        <p:blipFill rotWithShape="1">
          <a:blip r:embed="rId3">
            <a:alphaModFix/>
          </a:blip>
          <a:srcRect b="0" l="8457" r="8457" t="0"/>
          <a:stretch/>
        </p:blipFill>
        <p:spPr>
          <a:xfrm>
            <a:off x="3047650" y="0"/>
            <a:ext cx="6096350" cy="5143500"/>
          </a:xfrm>
          <a:prstGeom prst="rect">
            <a:avLst/>
          </a:prstGeom>
          <a:noFill/>
          <a:ln>
            <a:noFill/>
          </a:ln>
        </p:spPr>
      </p:pic>
      <p:sp>
        <p:nvSpPr>
          <p:cNvPr id="157" name="Google Shape;157;p26"/>
          <p:cNvSpPr txBox="1"/>
          <p:nvPr>
            <p:ph idx="1" type="body"/>
          </p:nvPr>
        </p:nvSpPr>
        <p:spPr>
          <a:xfrm>
            <a:off x="152400" y="2369250"/>
            <a:ext cx="2683200" cy="4311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a:t>What we need to build Defi</a:t>
            </a:r>
            <a:endParaRPr/>
          </a:p>
        </p:txBody>
      </p:sp>
      <p:sp>
        <p:nvSpPr>
          <p:cNvPr id="158" name="Google Shape;158;p26"/>
          <p:cNvSpPr/>
          <p:nvPr/>
        </p:nvSpPr>
        <p:spPr>
          <a:xfrm rot="5400000">
            <a:off x="-150" y="150"/>
            <a:ext cx="715200" cy="714900"/>
          </a:xfrm>
          <a:prstGeom prst="rtTriangle">
            <a:avLst/>
          </a:prstGeom>
          <a:solidFill>
            <a:srgbClr val="FFFFFF">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descr="Overhead shot of young people sitting on a boardwalk" id="163" name="Google Shape;163;p27"/>
          <p:cNvPicPr preferRelativeResize="0"/>
          <p:nvPr/>
        </p:nvPicPr>
        <p:blipFill rotWithShape="1">
          <a:blip r:embed="rId3">
            <a:alphaModFix/>
          </a:blip>
          <a:srcRect b="8063" l="0" r="1254" t="8630"/>
          <a:stretch/>
        </p:blipFill>
        <p:spPr>
          <a:xfrm>
            <a:off x="-30675" y="0"/>
            <a:ext cx="9174676" cy="5143501"/>
          </a:xfrm>
          <a:prstGeom prst="rect">
            <a:avLst/>
          </a:prstGeom>
          <a:noFill/>
          <a:ln>
            <a:noFill/>
          </a:ln>
        </p:spPr>
      </p:pic>
      <p:sp>
        <p:nvSpPr>
          <p:cNvPr id="164" name="Google Shape;164;p27"/>
          <p:cNvSpPr txBox="1"/>
          <p:nvPr>
            <p:ph type="title"/>
          </p:nvPr>
        </p:nvSpPr>
        <p:spPr>
          <a:xfrm>
            <a:off x="490250" y="488250"/>
            <a:ext cx="4439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rPr b="1" lang="en" sz="3000"/>
              <a:t>Top 3 Defi Platform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8"/>
          <p:cNvPicPr preferRelativeResize="0"/>
          <p:nvPr/>
        </p:nvPicPr>
        <p:blipFill rotWithShape="1">
          <a:blip r:embed="rId3">
            <a:alphaModFix/>
          </a:blip>
          <a:srcRect b="0" l="26593" r="26593" t="0"/>
          <a:stretch/>
        </p:blipFill>
        <p:spPr>
          <a:xfrm>
            <a:off x="0" y="0"/>
            <a:ext cx="4280448" cy="5143500"/>
          </a:xfrm>
          <a:prstGeom prst="rect">
            <a:avLst/>
          </a:prstGeom>
          <a:noFill/>
          <a:ln>
            <a:noFill/>
          </a:ln>
        </p:spPr>
      </p:pic>
      <p:sp>
        <p:nvSpPr>
          <p:cNvPr id="170" name="Google Shape;170;p28"/>
          <p:cNvSpPr txBox="1"/>
          <p:nvPr>
            <p:ph type="title"/>
          </p:nvPr>
        </p:nvSpPr>
        <p:spPr>
          <a:xfrm>
            <a:off x="4771875" y="545025"/>
            <a:ext cx="3880800" cy="554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#1 Maker</a:t>
            </a:r>
            <a:endParaRPr/>
          </a:p>
        </p:txBody>
      </p:sp>
      <p:sp>
        <p:nvSpPr>
          <p:cNvPr id="171" name="Google Shape;171;p28"/>
          <p:cNvSpPr txBox="1"/>
          <p:nvPr>
            <p:ph idx="1" type="body"/>
          </p:nvPr>
        </p:nvSpPr>
        <p:spPr>
          <a:xfrm>
            <a:off x="4771875" y="2324775"/>
            <a:ext cx="3880800" cy="18870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a:t>MakerDAO adalah platform kredit terdesentralisasi di Ethereum yang mendukung Dai, stablecoin yang nilainya dipatok ke USD. Siapa pun dapat menggunakan Maker untuk membuka Vault, mengunci agunan seperti ETH atau BAT, dan menghasilkan Dai sebagai hutang terhadap </a:t>
            </a:r>
            <a:r>
              <a:rPr lang="en"/>
              <a:t>collateral</a:t>
            </a:r>
            <a:r>
              <a:rPr lang="en"/>
              <a:t> itu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